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3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206289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40A4C3E-0E85-4C56-ADB0-A94C8BD2D5C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47513"/>
            <a:ext cx="1747765" cy="52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DAEAE31D-60B6-415C-B2BC-D0B6B2F5D69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47513"/>
            <a:ext cx="1747765" cy="52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F9A7EFE5-D699-4995-BC55-D6CCC18464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47513"/>
            <a:ext cx="1747765" cy="52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E47DF4-B473-B243-9E21-D511AB560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7BCB4-C1E4-C849-8E03-3DC8DE3A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121AC1-291A-7143-B88B-D468FF205A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94A22C2-0D33-F743-B2C2-AD2DF9B26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1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C83C09-D0F9-BB4B-8985-2CD20A1DFB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55A9CB2-4D59-C448-A607-D1F4351F7C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1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2020-09-09T11:24:39Z</dcterms:modified>
</cp:coreProperties>
</file>